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1"/>
  </p:notesMasterIdLst>
  <p:sldIdLst>
    <p:sldId id="256" r:id="rId2"/>
    <p:sldId id="258" r:id="rId3"/>
    <p:sldId id="261" r:id="rId4"/>
    <p:sldId id="257" r:id="rId5"/>
    <p:sldId id="259" r:id="rId6"/>
    <p:sldId id="262" r:id="rId7"/>
    <p:sldId id="260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40C8B3-5166-40B1-B40D-1B913DD7EE7C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E649B9-BCB6-4454-8F09-3229174C1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F46FF7-7EB2-4C6D-99F0-926442D657C0}" type="slidenum">
              <a:rPr lang="en-US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1301B73-B950-41EB-BB99-58BB05B72614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AFC0BE-EAF3-4ED2-97B1-BD6BA2E46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6A0A3-C269-4CF5-933C-CD56BB3804B8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B6ADB-F817-4348-8655-EA7530C1F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1F6A-0A19-4E1A-A259-29BD217CB078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29A8-6EB5-45A3-BA71-5F6542BE6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A6116-9773-4443-BD2D-F4752EE3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A892-10AD-4E40-B138-ED4CEE9ABBD2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84B7E-77A6-49B6-9DD2-E51ACDFB3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8C90FA-A1DF-4577-8D43-398DADDA6605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60966-BA61-426D-B123-A1B9AA410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D26AFF-6B61-4429-857F-2088E553DE99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1EE550-5448-42FC-9E5C-47A6E96B1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736773-1F95-4EBB-89C1-A0ECA103300A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50EDA2-C251-4CC7-A5FA-7B2CBB2EB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33D0A6-FAD4-4659-A718-9CCA524BBE31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9546B5-8670-4B39-A118-C7786B83F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AD546-E78E-4E54-93A3-47F2C940E4AF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9DEA-7AB6-4893-85B7-9EDFBD67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AD4928-3941-422C-B429-39A8B9DBF9CA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82A56F-50D1-4FE7-8346-BCED1896A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578E403-2B69-4403-8684-177475AA5D2B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EFBC662-96C7-4D37-8B0C-CD6A724F1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A563CAA-51D1-4338-ACDD-E07168AEDBD9}" type="datetimeFigureOut">
              <a:rPr lang="en-US"/>
              <a:pPr>
                <a:defRPr/>
              </a:pPr>
              <a:t>5/18/2012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5AB1BC1-56D1-49B9-9F4A-68E6D10D6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2" r:id="rId2"/>
    <p:sldLayoutId id="2147483714" r:id="rId3"/>
    <p:sldLayoutId id="2147483715" r:id="rId4"/>
    <p:sldLayoutId id="2147483716" r:id="rId5"/>
    <p:sldLayoutId id="2147483717" r:id="rId6"/>
    <p:sldLayoutId id="2147483711" r:id="rId7"/>
    <p:sldLayoutId id="2147483718" r:id="rId8"/>
    <p:sldLayoutId id="2147483719" r:id="rId9"/>
    <p:sldLayoutId id="2147483710" r:id="rId10"/>
    <p:sldLayoutId id="2147483709" r:id="rId11"/>
    <p:sldLayoutId id="21474837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Ozone layer</a:t>
            </a: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 eaLnBrk="1" hangingPunct="1"/>
            <a:r>
              <a:rPr lang="en-US" smtClean="0"/>
              <a:t>An environmental success story</a:t>
            </a:r>
          </a:p>
          <a:p>
            <a:pPr marR="0" algn="ctr" eaLnBrk="1" hangingPunct="1"/>
            <a:r>
              <a:rPr lang="en-US" smtClean="0">
                <a:sym typeface="Wingdings" pitchFamily="2" charset="2"/>
              </a:rPr>
              <a:t>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231775"/>
            <a:ext cx="8510589" cy="1325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Layers of Earth’s atmosphere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 smtClean="0"/>
              <a:t>Troposhere</a:t>
            </a:r>
            <a:r>
              <a:rPr lang="en-US" sz="2400" dirty="0" smtClean="0"/>
              <a:t>: provides us with the air we breathe. Extends 7 miles high. Responsible for weather. Where greenhouse gases are found.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Stratosphere: 7-31 miles. Contains the ozone layer. </a:t>
            </a:r>
          </a:p>
        </p:txBody>
      </p:sp>
      <p:pic>
        <p:nvPicPr>
          <p:cNvPr id="1638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54613" y="1371600"/>
            <a:ext cx="3608387" cy="47275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absorbs UV radiation and allows life on our planet.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ozone layer (Good up High)</a:t>
            </a:r>
            <a:endParaRPr lang="en-US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438400"/>
            <a:ext cx="4514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3712" y="3175"/>
            <a:ext cx="8510589" cy="1325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Depletion of The Ozone Layer</a:t>
            </a:r>
          </a:p>
        </p:txBody>
      </p:sp>
      <p:sp>
        <p:nvSpPr>
          <p:cNvPr id="19458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4117975" cy="4422775"/>
          </a:xfrm>
        </p:spPr>
        <p:txBody>
          <a:bodyPr/>
          <a:lstStyle/>
          <a:p>
            <a:pPr eaLnBrk="1" hangingPunct="1"/>
            <a:r>
              <a:rPr lang="en-US" sz="2800" smtClean="0"/>
              <a:t>1970’s researchers discovered a group of chemicals called Chlorofluorocarbons (CFCs) were depleting the ozone layer.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</p:txBody>
      </p:sp>
      <p:sp>
        <p:nvSpPr>
          <p:cNvPr id="19459" name="Rectangle 4"/>
          <p:cNvSpPr>
            <a:spLocks noGrp="1" noRot="1" noChangeArrowheads="1"/>
          </p:cNvSpPr>
          <p:nvPr>
            <p:ph sz="half" idx="2"/>
          </p:nvPr>
        </p:nvSpPr>
        <p:spPr>
          <a:xfrm>
            <a:off x="4724400" y="1905000"/>
            <a:ext cx="4194175" cy="3124200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0"/>
            <a:ext cx="100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36501" bIns="0" anchor="ctr">
            <a:spAutoFit/>
          </a:bodyPr>
          <a:lstStyle/>
          <a:p>
            <a:r>
              <a:rPr lang="en-US">
                <a:latin typeface="Lucida Sans Unicode" pitchFamily="34" charset="0"/>
              </a:rPr>
              <a:t> </a:t>
            </a:r>
          </a:p>
        </p:txBody>
      </p:sp>
      <p:pic>
        <p:nvPicPr>
          <p:cNvPr id="19461" name="Picture 7" descr="60938main_ozone_h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3575" y="1295400"/>
            <a:ext cx="4570413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648200" y="5942013"/>
            <a:ext cx="3886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View of South Pole from NASA Total Ozone Mapping Spectrometer</a:t>
            </a: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0" y="0"/>
            <a:ext cx="100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36501" bIns="0" anchor="ctr">
            <a:spAutoFit/>
          </a:bodyPr>
          <a:lstStyle/>
          <a:p>
            <a:r>
              <a:rPr lang="en-US">
                <a:latin typeface="Lucida Sans Unicode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Where were the CFCs coming from?</a:t>
            </a:r>
            <a:endParaRPr lang="en-US" dirty="0"/>
          </a:p>
        </p:txBody>
      </p:sp>
      <p:sp>
        <p:nvSpPr>
          <p:cNvPr id="20482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00" y="4057650"/>
            <a:ext cx="2095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4591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447800"/>
            <a:ext cx="2268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does a thinning ozone layer affect us?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Increased </a:t>
            </a:r>
            <a:r>
              <a:rPr lang="en-US" dirty="0"/>
              <a:t>risk of skin </a:t>
            </a:r>
            <a:r>
              <a:rPr lang="en-US" dirty="0" smtClean="0"/>
              <a:t>cancer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 cataracts</a:t>
            </a:r>
            <a:endParaRPr lang="en-US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 Suppressed immune </a:t>
            </a:r>
            <a:r>
              <a:rPr lang="en-US" dirty="0"/>
              <a:t>system. 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damages </a:t>
            </a:r>
            <a:r>
              <a:rPr lang="en-US" dirty="0"/>
              <a:t>plant </a:t>
            </a:r>
            <a:r>
              <a:rPr lang="en-US" dirty="0" smtClean="0"/>
              <a:t>life (crops)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less phytoplankton in the ocean (these are the base of marine </a:t>
            </a:r>
            <a:r>
              <a:rPr lang="en-US" dirty="0" err="1" smtClean="0"/>
              <a:t>foodchains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150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057400"/>
            <a:ext cx="396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Montreal protocol (1989)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481138"/>
            <a:ext cx="4572000" cy="4525962"/>
          </a:xfrm>
        </p:spPr>
        <p:txBody>
          <a:bodyPr/>
          <a:lstStyle/>
          <a:p>
            <a:pPr eaLnBrk="1" hangingPunct="1"/>
            <a:r>
              <a:rPr lang="en-US" smtClean="0"/>
              <a:t>Agreed to phase out the use of CFCs.</a:t>
            </a:r>
          </a:p>
          <a:p>
            <a:pPr eaLnBrk="1" hangingPunct="1"/>
            <a:r>
              <a:rPr lang="en-US" smtClean="0"/>
              <a:t>Signed by 197 nations and the E.U.</a:t>
            </a:r>
          </a:p>
          <a:p>
            <a:pPr eaLnBrk="1" hangingPunct="1"/>
            <a:r>
              <a:rPr lang="en-US" smtClean="0"/>
              <a:t>One of the best environmental success stories in our history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514600"/>
            <a:ext cx="39163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CFCs are still in the stratosphere because they take many years </a:t>
            </a:r>
            <a:r>
              <a:rPr lang="en-US" smtClean="0"/>
              <a:t>to disappear</a:t>
            </a: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/>
              <a:t>S</a:t>
            </a:r>
            <a:r>
              <a:rPr lang="en-US" dirty="0" smtClean="0"/>
              <a:t>kin cancer is still a big problem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More than 1 million new cases of skin cancer will be diagnosed in the United States this year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1 in 5 Americans will develop some form of skin cancer during their lifetime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Ozone hole is slowly healing </a:t>
            </a:r>
            <a:r>
              <a:rPr lang="en-US" dirty="0" smtClean="0">
                <a:sym typeface="Wingdings" pitchFamily="2" charset="2"/>
              </a:rPr>
              <a:t>:)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578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79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-14288"/>
            <a:ext cx="5008563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54538"/>
            <a:ext cx="5008563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168</Words>
  <Application>Microsoft Office PowerPoint</Application>
  <PresentationFormat>On-screen Show (4:3)</PresentationFormat>
  <Paragraphs>24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5" baseType="lpstr">
      <vt:lpstr>Arial</vt:lpstr>
      <vt:lpstr>Lucida Sans Unicode</vt:lpstr>
      <vt:lpstr>Wingdings 3</vt:lpstr>
      <vt:lpstr>Verdana</vt:lpstr>
      <vt:lpstr>Wingdings 2</vt:lpstr>
      <vt:lpstr>Calibri</vt:lpstr>
      <vt:lpstr>Wingdings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Ozone layer</dc:title>
  <dc:creator>Nsereko Wantate, Noreen</dc:creator>
  <cp:lastModifiedBy>L-Net</cp:lastModifiedBy>
  <cp:revision>11</cp:revision>
  <dcterms:created xsi:type="dcterms:W3CDTF">2012-05-10T18:56:24Z</dcterms:created>
  <dcterms:modified xsi:type="dcterms:W3CDTF">2012-05-18T15:24:38Z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0x010100C3F992EC28611349A9CBD8DEFA8AAFB4</vt:lpwstr>
  </property>
</Properties>
</file>